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オンラインだと話し合いがしづらい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→「可視化」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・Googleツール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・Zoomの画面共有を意識！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7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みんなまじめだから、それぞれがどこかに書いてしまう→被りがある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6A68E3-AB55-F21D-2348-009EB5FD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12105F-39EB-840A-7FA6-3EF58F209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日々の記録 編集V1">
            <a:hlinkClick r:id="" action="ppaction://media"/>
            <a:extLst>
              <a:ext uri="{FF2B5EF4-FFF2-40B4-BE49-F238E27FC236}">
                <a16:creationId xmlns:a16="http://schemas.microsoft.com/office/drawing/2014/main" id="{10734650-4DDE-E344-42C4-1887BC8901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22" y="0"/>
            <a:ext cx="8847530" cy="47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D6F081-A94D-3B7E-E817-4BBE9CB0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055AF3-4897-DFEE-040C-20A969616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レシピ関連の機能説明 編集V1">
            <a:hlinkClick r:id="" action="ppaction://media"/>
            <a:extLst>
              <a:ext uri="{FF2B5EF4-FFF2-40B4-BE49-F238E27FC236}">
                <a16:creationId xmlns:a16="http://schemas.microsoft.com/office/drawing/2014/main" id="{EA57EE35-193E-2A59-D535-4F281D231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536" y="10157"/>
            <a:ext cx="8852614" cy="468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工夫点＆苦労した点①</a:t>
            </a:r>
            <a:endParaRPr sz="350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322600" y="651575"/>
            <a:ext cx="3509700" cy="272194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5600838" y="3405388"/>
            <a:ext cx="29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203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000" y="2956925"/>
            <a:ext cx="6867101" cy="1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11700" y="1034075"/>
            <a:ext cx="818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そのような処理になるようにSQL文を記述、データベースに送った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899325" y="2571750"/>
            <a:ext cx="50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※長そうだなということだけ伝わればOKです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 sz="3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一食あたりに食べるレシピの数を増やす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551050" y="3011725"/>
            <a:ext cx="37368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複製したものへ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nameなどの付与</a:t>
            </a:r>
            <a:endParaRPr sz="1800" b="1"/>
          </a:p>
        </p:txBody>
      </p:sp>
      <p:sp>
        <p:nvSpPr>
          <p:cNvPr id="232" name="Google Shape;232;p34"/>
          <p:cNvSpPr/>
          <p:nvPr/>
        </p:nvSpPr>
        <p:spPr>
          <a:xfrm>
            <a:off x="4572000" y="3011725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複製、削除するロジック</a:t>
            </a:r>
            <a:endParaRPr sz="1800" b="1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475" y="357148"/>
            <a:ext cx="2982825" cy="21361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000" y="3851975"/>
            <a:ext cx="1291525" cy="12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4249763" y="731225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責任感強すギィーッ！</a:t>
            </a:r>
            <a:endParaRPr sz="90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①状況の可視化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②個々の得意分野を生かすタスク配分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③「被り」をなくす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25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①状況の可視化</a:t>
            </a:r>
            <a:endParaRPr sz="3320" b="1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5155925" y="2639925"/>
            <a:ext cx="3371151" cy="81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970000" y="829700"/>
            <a:ext cx="2404426" cy="13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028050" y="2736525"/>
            <a:ext cx="1759800" cy="818100"/>
          </a:xfrm>
          <a:prstGeom prst="wedgeEllipseCallout">
            <a:avLst>
              <a:gd name="adj1" fmla="val 129463"/>
              <a:gd name="adj2" fmla="val 333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725100" y="1096125"/>
            <a:ext cx="2107200" cy="818100"/>
          </a:xfrm>
          <a:prstGeom prst="wedgeEllipseCallout">
            <a:avLst>
              <a:gd name="adj1" fmla="val -105735"/>
              <a:gd name="adj2" fmla="val -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52500" y="456175"/>
            <a:ext cx="723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②個々の得意分野を生かすタスク配分</a:t>
            </a:r>
            <a:endParaRPr b="1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latin typeface="Meiryo"/>
                <a:ea typeface="Meiryo"/>
                <a:cs typeface="Meiryo"/>
                <a:sym typeface="Meiryo"/>
              </a:rPr>
              <a:t>③「被り」をなくす</a:t>
            </a:r>
            <a:endParaRPr sz="4300" b="1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→共有ドックスを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用途別にソート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210101676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ドックス名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9900"/>
                </a:solidFill>
              </a:rPr>
              <a:t>「書いた/書いてない問題」の減少</a:t>
            </a:r>
            <a:endParaRPr sz="3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57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「外食と比べて」抑えられたコスト(外食=自炊×1.9)</a:t>
            </a:r>
            <a:endParaRPr sz="30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sz="30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909</Words>
  <Application>Microsoft Office PowerPoint</Application>
  <PresentationFormat>画面に合わせる (16:9)</PresentationFormat>
  <Paragraphs>185</Paragraphs>
  <Slides>30</Slides>
  <Notes>28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Meiryo</vt:lpstr>
      <vt:lpstr>Meiryo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工夫点＆苦労した点①</vt:lpstr>
      <vt:lpstr>工夫点＆苦労した点②</vt:lpstr>
      <vt:lpstr>工夫点＆苦労した点②</vt:lpstr>
      <vt:lpstr>工夫点＆苦労した点②</vt:lpstr>
      <vt:lpstr>工夫点＆苦労した点②</vt:lpstr>
      <vt:lpstr>工夫点＆苦労した点③</vt:lpstr>
      <vt:lpstr>工夫点＆苦労した点③</vt:lpstr>
      <vt:lpstr>工夫点＆苦労した点③</vt:lpstr>
      <vt:lpstr>工夫点＆苦労した点③</vt:lpstr>
      <vt:lpstr>工夫点＆苦労した点④ </vt:lpstr>
      <vt:lpstr>工夫点＆苦労した点④</vt:lpstr>
      <vt:lpstr>工夫点＆苦労した点④</vt:lpstr>
      <vt:lpstr> ２：チーム開発にあたって </vt:lpstr>
      <vt:lpstr>よく言えば「真面目」 悪く言えば「無理しがち」</vt:lpstr>
      <vt:lpstr>施策</vt:lpstr>
      <vt:lpstr>①状況の可視化</vt:lpstr>
      <vt:lpstr>②個々の得意分野を生かすタスク配分</vt:lpstr>
      <vt:lpstr>③「被り」をなくす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目黒真樹子</cp:lastModifiedBy>
  <cp:revision>4</cp:revision>
  <dcterms:modified xsi:type="dcterms:W3CDTF">2022-06-29T02:40:25Z</dcterms:modified>
</cp:coreProperties>
</file>